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652" autoAdjust="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909" y="-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15DADD2-0631-43A9-A681-7D90E3E0E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0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D66E6F0-74C2-4E43-B57F-D241792BC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744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D799994-4A50-4BAF-AD3F-2B8E6EBB1F2A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DB28FDA-3672-4761-A2CF-6BFCE0CB7A8F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62D2D85-7E37-4A69-8785-A798085A41B1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315470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704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547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6637339" y="4791963"/>
            <a:ext cx="2232248" cy="28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3" r:id="rId3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31775"/>
            <a:ext cx="9144000" cy="5715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indent="-182880">
              <a:lnSpc>
                <a:spcPct val="90000"/>
              </a:lnSpc>
              <a:spcBef>
                <a:spcPts val="0"/>
              </a:spcBef>
            </a:pPr>
            <a:r>
              <a:rPr lang="en-US" altLang="zh-TW" sz="3100" b="1" dirty="0">
                <a:latin typeface="Arial Narrow" panose="020B0606020202030204" pitchFamily="34" charset="0"/>
                <a:ea typeface="新細明體" charset="-120"/>
                <a:cs typeface="Arial" panose="020B0604020202020204" pitchFamily="34" charset="0"/>
              </a:rPr>
              <a:t>H001</a:t>
            </a:r>
            <a:r>
              <a:rPr lang="en-US" altLang="zh-TW" sz="3100" b="1" dirty="0">
                <a:latin typeface="Arial" panose="020B0604020202020204" pitchFamily="34" charset="0"/>
                <a:ea typeface="新細明體" charset="-120"/>
                <a:cs typeface="Arial" panose="020B0604020202020204" pitchFamily="34" charset="0"/>
              </a:rPr>
              <a:t>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榮耀歸與至高神</a:t>
            </a:r>
            <a:br>
              <a:rPr lang="en-US" altLang="zh-TW" sz="2800" b="1" dirty="0">
                <a:latin typeface="Arial Narrow" pitchFamily="34" charset="0"/>
                <a:ea typeface="新細明體" charset="-120"/>
                <a:cs typeface="Courier New" pitchFamily="49" charset="0"/>
              </a:rPr>
            </a:br>
            <a:r>
              <a:rPr lang="en-US" altLang="zh-TW" sz="2700" dirty="0">
                <a:latin typeface="Arial Narrow" pitchFamily="34" charset="0"/>
                <a:ea typeface="新細明體" charset="-120"/>
                <a:cs typeface="Courier New" pitchFamily="49" charset="0"/>
              </a:rPr>
              <a:t>GLORY TO GOD IN THE HIGHEST (</a:t>
            </a:r>
            <a:r>
              <a:rPr lang="zh-TW" altLang="en-US" sz="2700" dirty="0">
                <a:ea typeface="新細明體" charset="-120"/>
              </a:rPr>
              <a:t>節</a:t>
            </a:r>
            <a:r>
              <a:rPr lang="en-US" altLang="zh-TW" sz="2700" dirty="0">
                <a:latin typeface="Arial Narrow" pitchFamily="34" charset="0"/>
                <a:ea typeface="新細明體" charset="-120"/>
                <a:cs typeface="Courier New" pitchFamily="49" charset="0"/>
              </a:rPr>
              <a:t>1/1,</a:t>
            </a:r>
            <a:r>
              <a:rPr lang="zh-TW" altLang="en-US" sz="2700" dirty="0">
                <a:ea typeface="新細明體" charset="-120"/>
              </a:rPr>
              <a:t>頁</a:t>
            </a:r>
            <a:r>
              <a:rPr lang="en-US" altLang="zh-TW" sz="2700" dirty="0">
                <a:latin typeface="Arial Narrow" panose="020B0606020202030204" pitchFamily="34" charset="0"/>
                <a:ea typeface="新細明體" charset="-120"/>
              </a:rPr>
              <a:t>1/3</a:t>
            </a:r>
            <a:r>
              <a:rPr lang="en-US" altLang="zh-TW" sz="2700" dirty="0">
                <a:latin typeface="Arial Narrow" pitchFamily="34" charset="0"/>
                <a:ea typeface="新細明體" charset="-120"/>
                <a:cs typeface="Courier New" pitchFamily="49" charset="0"/>
              </a:rPr>
              <a:t>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1005572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榮耀歸與至高神！榮耀歸神！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charset="-120"/>
                <a:cs typeface="Courier New" pitchFamily="49" charset="0"/>
              </a:rPr>
              <a:t>Glory to God in the highest! Glory to God!</a:t>
            </a:r>
          </a:p>
          <a:p>
            <a:pPr algn="ctr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榮耀歸神！榮耀歸與至高神！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charset="-120"/>
              </a:rPr>
              <a:t>Glory to God! Glory to God in the highest!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讚美讚美不盡。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charset="-120"/>
              </a:rPr>
              <a:t>Praise Him forever more.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ea typeface="新細明體" charset="-120"/>
              </a:rPr>
              <a:t>H001  (</a:t>
            </a:r>
            <a:r>
              <a:rPr lang="zh-TW" altLang="en-US" sz="2400" dirty="0">
                <a:ea typeface="新細明體" charset="-120"/>
              </a:rPr>
              <a:t>節</a:t>
            </a:r>
            <a:r>
              <a:rPr lang="en-US" altLang="zh-TW" sz="2400" dirty="0">
                <a:ea typeface="新細明體" charset="-120"/>
              </a:rPr>
              <a:t>1/1, </a:t>
            </a:r>
            <a:r>
              <a:rPr lang="zh-TW" altLang="en-US" sz="2400" dirty="0">
                <a:ea typeface="新細明體" charset="-120"/>
              </a:rPr>
              <a:t>頁</a:t>
            </a:r>
            <a:r>
              <a:rPr lang="en-US" altLang="zh-TW" sz="2400" dirty="0">
                <a:ea typeface="新細明體" charset="-120"/>
              </a:rPr>
              <a:t>2/3)</a:t>
            </a:r>
          </a:p>
          <a:p>
            <a:pPr algn="ctr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讚美真神萬福源頭，天下萬有讚祂不休，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charset="-120"/>
                <a:cs typeface="Courier New" pitchFamily="49" charset="0"/>
              </a:rPr>
              <a:t>Praise Him from whom all blessings flow;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charset="-120"/>
              </a:rPr>
              <a:t>Praise Him all creatures here below;</a:t>
            </a:r>
          </a:p>
          <a:p>
            <a:pPr algn="ctr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天上眾軍和聲響應：讚美聖父、聖子、聖靈。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charset="-120"/>
              </a:rPr>
              <a:t>Praise Him above ye heavenly hosts;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charset="-120"/>
              </a:rPr>
              <a:t>Praise Father, Son, and Holy Ghost.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ea typeface="新細明體" charset="-120"/>
              </a:rPr>
              <a:t>H001  (</a:t>
            </a:r>
            <a:r>
              <a:rPr lang="zh-TW" altLang="en-US" sz="2400" dirty="0">
                <a:ea typeface="新細明體" charset="-120"/>
              </a:rPr>
              <a:t>節</a:t>
            </a:r>
            <a:r>
              <a:rPr lang="en-US" altLang="zh-TW" sz="2400" dirty="0">
                <a:ea typeface="新細明體" charset="-120"/>
              </a:rPr>
              <a:t>1/1, </a:t>
            </a:r>
            <a:r>
              <a:rPr lang="zh-TW" altLang="en-US" sz="2400" dirty="0">
                <a:ea typeface="新細明體" charset="-120"/>
              </a:rPr>
              <a:t>頁</a:t>
            </a:r>
            <a:r>
              <a:rPr lang="en-US" altLang="zh-TW" sz="2400" dirty="0">
                <a:ea typeface="新細明體" charset="-120"/>
              </a:rPr>
              <a:t>3/3)</a:t>
            </a:r>
            <a:endParaRPr lang="zh-TW" altLang="en-US" sz="2400" dirty="0">
              <a:ea typeface="新細明體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榮耀歸與至高神！榮耀歸與至高神！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charset="-120"/>
                <a:cs typeface="Courier New" pitchFamily="49" charset="0"/>
              </a:rPr>
              <a:t>Glory to God in the highest! Glory to God in the highest!</a:t>
            </a:r>
          </a:p>
          <a:p>
            <a:pPr algn="ctr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榮耀，榮耀，榮耀，榮耀，榮耀歸與至高神！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charset="-120"/>
              </a:rPr>
              <a:t>Glory! Glory! Glory! Glory! Glory to God in the highest!</a:t>
            </a:r>
          </a:p>
          <a:p>
            <a:pPr algn="ctr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榮耀，榮耀，榮耀，榮耀，榮耀歸與至高神！</a:t>
            </a:r>
            <a:endParaRPr lang="zh-TW" altLang="en-US" sz="2800" dirty="0">
              <a:latin typeface="Times New Roman" pitchFamily="18" charset="0"/>
              <a:ea typeface="新細明體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charset="-120"/>
              </a:rPr>
              <a:t>Glory! Glory! Glory! Glory! Glory to God in the highest!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CASGV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</TotalTime>
  <Words>216</Words>
  <Application>Microsoft Office PowerPoint</Application>
  <PresentationFormat>On-screen Show (16:9)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Courier New</vt:lpstr>
      <vt:lpstr>Times New Roman</vt:lpstr>
      <vt:lpstr>Wingdings</vt:lpstr>
      <vt:lpstr>Theme CASGV</vt:lpstr>
      <vt:lpstr>H001 榮耀歸與至高神 GLORY TO GOD IN THE HIGHEST (節1/1,頁1/3)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H001 榮耀歸與至高神 GLORY TO GOD IN THE HIGHEST</dc:title>
  <dc:subject>Hymnary 聖徒詩歌</dc:subject>
  <dc:creator>B. E. Warren</dc:creator>
  <cp:lastModifiedBy>Timothy Liang</cp:lastModifiedBy>
  <cp:revision>62</cp:revision>
  <dcterms:created xsi:type="dcterms:W3CDTF">2001-04-19T19:07:54Z</dcterms:created>
  <dcterms:modified xsi:type="dcterms:W3CDTF">2017-07-31T22:05:25Z</dcterms:modified>
</cp:coreProperties>
</file>